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wdp" ContentType="image/vnd.ms-photo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3"/>
  </p:sldMasterIdLst>
  <p:notesMasterIdLst>
    <p:notesMasterId r:id="rId12"/>
  </p:notesMasterIdLst>
  <p:sldIdLst>
    <p:sldId id="256" r:id="rId4"/>
    <p:sldId id="282" r:id="rId5"/>
    <p:sldId id="283" r:id="rId6"/>
    <p:sldId id="261" r:id="rId7"/>
    <p:sldId id="259" r:id="rId8"/>
    <p:sldId id="298" r:id="rId9"/>
    <p:sldId id="262" r:id="rId10"/>
    <p:sldId id="294" r:id="rId11"/>
  </p:sldIdLst>
  <p:sldSz cx="12192000" cy="6858000"/>
  <p:notesSz cx="6858000" cy="9144000"/>
  <p:embeddedFontLst>
    <p:embeddedFont>
      <p:font typeface="微软雅黑" panose="020B0503020204020204" charset="-122"/>
      <p:regular r:id="rId16"/>
    </p:embeddedFont>
    <p:embeddedFont>
      <p:font typeface="站酷高端黑" panose="02010600030101010101" pitchFamily="2" charset="-122"/>
      <p:regular r:id="rId17"/>
    </p:embeddedFont>
    <p:embeddedFont>
      <p:font typeface="Bahnschrift" panose="020B0502040204020203" pitchFamily="34" charset="0"/>
      <p:regular r:id="rId18"/>
      <p:bold r:id="rId19"/>
    </p:embeddedFont>
    <p:embeddedFont>
      <p:font typeface="Yu Gothic UI Light" panose="020B0300000000000000" pitchFamily="34" charset="-128"/>
      <p:regular r:id="rId20"/>
    </p:embeddedFont>
    <p:embeddedFont>
      <p:font typeface="等线" panose="02010600030101010101" charset="-122"/>
      <p:regular r:id="rId21"/>
    </p:embeddedFont>
    <p:embeddedFont>
      <p:font typeface="等线 Light" panose="02010600030101010101" charset="-122"/>
      <p:regular r:id="rId22"/>
    </p:embeddedFont>
  </p:embeddedFontLst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D8E5"/>
    <a:srgbClr val="A5B2C4"/>
    <a:srgbClr val="595959"/>
    <a:srgbClr val="4CAAC8"/>
    <a:srgbClr val="D8E8F8"/>
    <a:srgbClr val="F2B0BD"/>
    <a:srgbClr val="D88C87"/>
    <a:srgbClr val="FED9DD"/>
    <a:srgbClr val="F7ABBC"/>
    <a:srgbClr val="F7AB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44" autoAdjust="0"/>
    <p:restoredTop sz="94660"/>
  </p:normalViewPr>
  <p:slideViewPr>
    <p:cSldViewPr snapToGrid="0">
      <p:cViewPr varScale="1">
        <p:scale>
          <a:sx n="64" d="100"/>
          <a:sy n="64" d="100"/>
        </p:scale>
        <p:origin x="72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gs" Target="tags/tag65.xml"/><Relationship Id="rId22" Type="http://schemas.openxmlformats.org/officeDocument/2006/relationships/font" Target="fonts/font7.fntdata"/><Relationship Id="rId21" Type="http://schemas.openxmlformats.org/officeDocument/2006/relationships/font" Target="fonts/font6.fntdata"/><Relationship Id="rId20" Type="http://schemas.openxmlformats.org/officeDocument/2006/relationships/font" Target="fonts/font5.fntdata"/><Relationship Id="rId2" Type="http://schemas.openxmlformats.org/officeDocument/2006/relationships/theme" Target="theme/theme1.xml"/><Relationship Id="rId19" Type="http://schemas.openxmlformats.org/officeDocument/2006/relationships/font" Target="fonts/font4.fntdata"/><Relationship Id="rId18" Type="http://schemas.openxmlformats.org/officeDocument/2006/relationships/font" Target="fonts/font3.fntdata"/><Relationship Id="rId17" Type="http://schemas.openxmlformats.org/officeDocument/2006/relationships/font" Target="fonts/font2.fntdata"/><Relationship Id="rId16" Type="http://schemas.openxmlformats.org/officeDocument/2006/relationships/font" Target="fonts/font1.fntdata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wdp>
</file>

<file path=ppt/media/image3.png>
</file>

<file path=ppt/media/image4.jpeg>
</file>

<file path=ppt/media/image5.wdp>
</file>

<file path=ppt/media/image6.jpe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48AD3F-3303-414A-9CB6-6BA090F1CA8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9AB01D-4EE3-46BF-AE21-B6624692C04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6" Type="http://schemas.openxmlformats.org/officeDocument/2006/relationships/tags" Target="../tags/tag10.xml"/><Relationship Id="rId5" Type="http://schemas.openxmlformats.org/officeDocument/2006/relationships/tags" Target="../tags/tag9.xml"/><Relationship Id="rId4" Type="http://schemas.openxmlformats.org/officeDocument/2006/relationships/tags" Target="../tags/tag8.xml"/><Relationship Id="rId3" Type="http://schemas.openxmlformats.org/officeDocument/2006/relationships/tags" Target="../tags/tag7.xml"/><Relationship Id="rId2" Type="http://schemas.openxmlformats.org/officeDocument/2006/relationships/tags" Target="../tags/tag6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6" Type="http://schemas.openxmlformats.org/officeDocument/2006/relationships/tags" Target="../tags/tag15.xml"/><Relationship Id="rId5" Type="http://schemas.openxmlformats.org/officeDocument/2006/relationships/tags" Target="../tags/tag14.xml"/><Relationship Id="rId4" Type="http://schemas.openxmlformats.org/officeDocument/2006/relationships/tags" Target="../tags/tag13.xml"/><Relationship Id="rId3" Type="http://schemas.openxmlformats.org/officeDocument/2006/relationships/tags" Target="../tags/tag12.xml"/><Relationship Id="rId2" Type="http://schemas.openxmlformats.org/officeDocument/2006/relationships/tags" Target="../tags/tag11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7" Type="http://schemas.openxmlformats.org/officeDocument/2006/relationships/tags" Target="../tags/tag21.xml"/><Relationship Id="rId6" Type="http://schemas.openxmlformats.org/officeDocument/2006/relationships/tags" Target="../tags/tag20.xml"/><Relationship Id="rId5" Type="http://schemas.openxmlformats.org/officeDocument/2006/relationships/tags" Target="../tags/tag19.xml"/><Relationship Id="rId4" Type="http://schemas.openxmlformats.org/officeDocument/2006/relationships/tags" Target="../tags/tag18.xml"/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9" Type="http://schemas.openxmlformats.org/officeDocument/2006/relationships/tags" Target="../tags/tag29.xml"/><Relationship Id="rId8" Type="http://schemas.openxmlformats.org/officeDocument/2006/relationships/tags" Target="../tags/tag28.xml"/><Relationship Id="rId7" Type="http://schemas.openxmlformats.org/officeDocument/2006/relationships/tags" Target="../tags/tag27.xml"/><Relationship Id="rId6" Type="http://schemas.openxmlformats.org/officeDocument/2006/relationships/tags" Target="../tags/tag26.xml"/><Relationship Id="rId5" Type="http://schemas.openxmlformats.org/officeDocument/2006/relationships/tags" Target="../tags/tag25.xml"/><Relationship Id="rId4" Type="http://schemas.openxmlformats.org/officeDocument/2006/relationships/tags" Target="../tags/tag24.xml"/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5" Type="http://schemas.openxmlformats.org/officeDocument/2006/relationships/tags" Target="../tags/tag33.xml"/><Relationship Id="rId4" Type="http://schemas.openxmlformats.org/officeDocument/2006/relationships/tags" Target="../tags/tag32.xml"/><Relationship Id="rId3" Type="http://schemas.openxmlformats.org/officeDocument/2006/relationships/tags" Target="../tags/tag31.xml"/><Relationship Id="rId2" Type="http://schemas.openxmlformats.org/officeDocument/2006/relationships/tags" Target="../tags/tag30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4" Type="http://schemas.openxmlformats.org/officeDocument/2006/relationships/tags" Target="../tags/tag36.xml"/><Relationship Id="rId3" Type="http://schemas.openxmlformats.org/officeDocument/2006/relationships/tags" Target="../tags/tag35.xml"/><Relationship Id="rId2" Type="http://schemas.openxmlformats.org/officeDocument/2006/relationships/tags" Target="../tags/tag34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" Type="http://schemas.openxmlformats.org/officeDocument/2006/relationships/tags" Target="../tags/tag37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6" Type="http://schemas.openxmlformats.org/officeDocument/2006/relationships/tags" Target="../tags/tag47.xml"/><Relationship Id="rId5" Type="http://schemas.openxmlformats.org/officeDocument/2006/relationships/tags" Target="../tags/tag46.xml"/><Relationship Id="rId4" Type="http://schemas.openxmlformats.org/officeDocument/2006/relationships/tags" Target="../tags/tag45.xml"/><Relationship Id="rId3" Type="http://schemas.openxmlformats.org/officeDocument/2006/relationships/tags" Target="../tags/tag44.xml"/><Relationship Id="rId2" Type="http://schemas.openxmlformats.org/officeDocument/2006/relationships/tags" Target="../tags/tag43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5" Type="http://schemas.openxmlformats.org/officeDocument/2006/relationships/tags" Target="../tags/tag51.xml"/><Relationship Id="rId4" Type="http://schemas.openxmlformats.org/officeDocument/2006/relationships/tags" Target="../tags/tag50.xml"/><Relationship Id="rId3" Type="http://schemas.openxmlformats.org/officeDocument/2006/relationships/tags" Target="../tags/tag49.xml"/><Relationship Id="rId2" Type="http://schemas.openxmlformats.org/officeDocument/2006/relationships/tags" Target="../tags/tag48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6" Type="http://schemas.openxmlformats.org/officeDocument/2006/relationships/tags" Target="../tags/tag56.xml"/><Relationship Id="rId5" Type="http://schemas.openxmlformats.org/officeDocument/2006/relationships/tags" Target="../tags/tag55.xml"/><Relationship Id="rId4" Type="http://schemas.openxmlformats.org/officeDocument/2006/relationships/tags" Target="../tags/tag54.xml"/><Relationship Id="rId3" Type="http://schemas.openxmlformats.org/officeDocument/2006/relationships/tags" Target="../tags/tag53.xml"/><Relationship Id="rId2" Type="http://schemas.openxmlformats.org/officeDocument/2006/relationships/tags" Target="../tags/tag52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  <p:custDataLst>
              <p:tags r:id="rId2"/>
            </p:custDataLst>
          </p:nvPr>
        </p:nvSpPr>
        <p:spPr>
          <a:xfrm>
            <a:off x="1198800" y="914400"/>
            <a:ext cx="9799200" cy="2570400"/>
          </a:xfrm>
        </p:spPr>
        <p:txBody>
          <a:bodyPr lIns="90000" tIns="46800" rIns="90000" bIns="46800" anchor="b" anchorCtr="0">
            <a:normAutofit/>
          </a:bodyPr>
          <a:lstStyle>
            <a:lvl1pPr algn="ctr">
              <a:defRPr sz="6000" b="1" i="0" spc="30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  <p:custDataLst>
              <p:tags r:id="rId3"/>
            </p:custDataLst>
          </p:nvPr>
        </p:nvSpPr>
        <p:spPr>
          <a:xfrm>
            <a:off x="1198800" y="3560400"/>
            <a:ext cx="9799200" cy="1472400"/>
          </a:xfrm>
        </p:spPr>
        <p:txBody>
          <a:bodyPr lIns="90000" tIns="46800" rIns="90000" bIns="46800">
            <a:normAutofit/>
          </a:bodyPr>
          <a:lstStyle>
            <a:lvl1pPr marL="0" indent="0" algn="ctr" eaLnBrk="1" fontAlgn="auto" latinLnBrk="0" hangingPunct="1">
              <a:lnSpc>
                <a:spcPct val="110000"/>
              </a:lnSpc>
              <a:buNone/>
              <a:defRPr sz="2400" u="none" strike="noStrike" kern="1200" cap="none" spc="20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16" name="日期占位符 15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08400" y="1490400"/>
            <a:ext cx="10969200" cy="47592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●"/>
              <a:defRPr kumimoji="0" lang="zh-CN" altLang="en-US" sz="18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2"/>
            </p:custDataLst>
          </p:nvPr>
        </p:nvSpPr>
        <p:spPr>
          <a:xfrm>
            <a:off x="1990800" y="3848400"/>
            <a:ext cx="7768800" cy="766800"/>
          </a:xfrm>
        </p:spPr>
        <p:txBody>
          <a:bodyPr lIns="90000" tIns="46800" rIns="90000" bIns="46800" anchor="b" anchorCtr="0">
            <a:normAutofit/>
          </a:bodyPr>
          <a:lstStyle>
            <a:lvl1pPr>
              <a:defRPr sz="4400" b="1" i="0" u="none" strike="noStrike" kern="1200" cap="none" spc="300" normalizeH="0" baseline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1990800" y="4615200"/>
            <a:ext cx="7768800" cy="867600"/>
          </a:xfrm>
        </p:spPr>
        <p:txBody>
          <a:bodyPr lIns="90000" tIns="46800" rIns="90000" bIns="46800">
            <a:normAutofit/>
          </a:bodyPr>
          <a:lstStyle>
            <a:lvl1pPr marL="0" indent="0" eaLnBrk="1" fontAlgn="auto" latinLnBrk="0" hangingPunct="1">
              <a:lnSpc>
                <a:spcPct val="130000"/>
              </a:lnSpc>
              <a:buNone/>
              <a:defRPr kumimoji="0" lang="zh-CN" altLang="en-US" sz="1800" b="0" i="0" u="none" strike="noStrike" kern="1200" cap="none" spc="150" normalizeH="0" baseline="0" noProof="1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08400" y="1501200"/>
            <a:ext cx="5176800" cy="4748400"/>
          </a:xfrm>
        </p:spPr>
        <p:txBody>
          <a:bodyPr vert="horz" lIns="90000" tIns="46800" rIns="90000" bIns="4680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411600" y="1501200"/>
            <a:ext cx="5176800" cy="4748400"/>
          </a:xfrm>
        </p:spPr>
        <p:txBody>
          <a:bodyPr lIns="90000" tIns="46800" rIns="90000" bIns="46800">
            <a:normAutofit/>
          </a:bodyPr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sz="16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sz="1400"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lnSpc>
                <a:spcPct val="120000"/>
              </a:lnSpc>
              <a:defRPr sz="1400"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08400" y="1429200"/>
            <a:ext cx="5342400" cy="381600"/>
          </a:xfrm>
        </p:spPr>
        <p:txBody>
          <a:bodyPr lIns="101600" tIns="38100" rIns="76200" bIns="38100" anchor="t" anchorCtr="0">
            <a:norm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1" u="none" strike="noStrike" kern="1200" cap="none" spc="200" normalizeH="0" baseline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0840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1421729"/>
            <a:ext cx="5342400" cy="381600"/>
          </a:xfrm>
        </p:spPr>
        <p:txBody>
          <a:bodyPr vert="horz" lIns="101600" tIns="38100" rIns="76200" bIns="38100" rtlCol="0" anchor="t" anchorCtr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kumimoji="0" lang="zh-CN" altLang="en-US" sz="2000" b="1" i="0" u="none" strike="noStrike" kern="1200" cap="none" spc="200" normalizeH="0" baseline="0" noProof="1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854000"/>
            <a:ext cx="5342400" cy="4395600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●"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Wingdings" panose="05000000000000000000" charset="0"/>
              <a:buChar char="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20000"/>
              </a:lnSpc>
              <a:spcBef>
                <a:spcPts val="0"/>
              </a:spcBef>
              <a:spcAft>
                <a:spcPts val="300"/>
              </a:spcAft>
              <a:buFont typeface="Arial" panose="020B0604020202020204" pitchFamily="34" charset="0"/>
              <a:buChar char="•"/>
              <a:defRPr kumimoji="0" lang="zh-CN" altLang="en-US" sz="14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08400" y="608400"/>
            <a:ext cx="10969200" cy="705600"/>
          </a:xfrm>
        </p:spPr>
        <p:txBody>
          <a:bodyPr vert="horz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36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2"/>
            </p:custDataLst>
          </p:nvPr>
        </p:nvSpPr>
        <p:spPr>
          <a:xfrm>
            <a:off x="608330" y="1555115"/>
            <a:ext cx="5233035" cy="4608195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2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3"/>
            </p:custDataLst>
          </p:nvPr>
        </p:nvSpPr>
        <p:spPr>
          <a:xfrm>
            <a:off x="6350400" y="1555200"/>
            <a:ext cx="5227200" cy="4608000"/>
          </a:xfrm>
        </p:spPr>
        <p:txBody>
          <a:bodyPr vert="horz" lIns="90000" tIns="46800" rIns="90000" bIns="46800" rtlCol="0">
            <a:norm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n-cs"/>
                <a:sym typeface="+mn-ea"/>
              </a:defRPr>
            </a:lvl1pPr>
            <a:lvl2pPr marL="457200" indent="0" defTabSz="914400" eaLnBrk="1" fontAlgn="auto" latinLnBrk="0" hangingPunct="1">
              <a:buNone/>
              <a:tabLst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2pPr>
            <a:lvl3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3pPr>
            <a:lvl4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4pPr>
            <a:lvl5pPr eaLnBrk="1" fontAlgn="auto" latinLnBrk="0" hangingPunct="1">
              <a:defRPr u="none" strike="noStrike" kern="1200" cap="none" spc="150" normalizeH="0">
                <a:solidFill>
                  <a:schemeClr val="tx1">
                    <a:lumMod val="65000"/>
                    <a:lumOff val="3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  <p:sp>
        <p:nvSpPr>
          <p:cNvPr id="9" name="标题 8"/>
          <p:cNvSpPr>
            <a:spLocks noGrp="1"/>
          </p:cNvSpPr>
          <p:nvPr>
            <p:ph type="title"/>
            <p:custDataLst>
              <p:tags r:id="rId7"/>
            </p:custDataLst>
          </p:nvPr>
        </p:nvSpPr>
        <p:spPr/>
        <p:txBody>
          <a:bodyPr/>
          <a:lstStyle>
            <a:lvl1pPr>
              <a:defRPr baseline="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 hasCustomPrompt="1"/>
            <p:custDataLst>
              <p:tags r:id="rId2"/>
            </p:custDataLst>
          </p:nvPr>
        </p:nvSpPr>
        <p:spPr>
          <a:xfrm>
            <a:off x="10234800" y="914400"/>
            <a:ext cx="1044000" cy="5029200"/>
          </a:xfrm>
        </p:spPr>
        <p:txBody>
          <a:bodyPr vert="eaVert" lIns="90000" tIns="46800" rIns="90000" bIns="46800" rtlCol="0" anchor="ctr" anchorCtr="0">
            <a:norm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8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单击此处编辑标题</a:t>
            </a:r>
            <a:endParaRPr dirty="0"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914400" y="914400"/>
            <a:ext cx="9169200" cy="5029200"/>
          </a:xfrm>
        </p:spPr>
        <p:txBody>
          <a:bodyPr vert="eaVert" lIns="46800" tIns="46800" rIns="46800" bIns="46800"/>
          <a:lstStyle>
            <a:lvl1pPr marL="228600" indent="-228600" eaLnBrk="1" fontAlgn="auto" latinLnBrk="0" hangingPunct="1">
              <a:lnSpc>
                <a:spcPct val="130000"/>
              </a:lnSpc>
              <a:spcAft>
                <a:spcPts val="10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spcAft>
                <a:spcPts val="600"/>
              </a:spcAft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spcAft>
                <a:spcPts val="300"/>
              </a:spcAft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08400" y="774000"/>
            <a:ext cx="10972800" cy="5482800"/>
          </a:xfrm>
        </p:spPr>
        <p:txBody>
          <a:bodyPr/>
          <a:lstStyle>
            <a:lvl1pPr marL="228600" indent="-228600" eaLnBrk="1" fontAlgn="auto" latinLnBrk="0" hangingPunct="1">
              <a:lnSpc>
                <a:spcPct val="13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1pPr>
            <a:lvl2pPr marL="685800" indent="-228600" defTabSz="9144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tabLst>
                <a:tab pos="1609725" algn="l"/>
                <a:tab pos="1609725" algn="l"/>
                <a:tab pos="1609725" algn="l"/>
                <a:tab pos="1609725" algn="l"/>
              </a:tabLst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2pPr>
            <a:lvl3pPr marL="11430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●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3pPr>
            <a:lvl4pPr marL="1600200" indent="-228600" eaLnBrk="1" fontAlgn="auto" latinLnBrk="0" hangingPunct="1">
              <a:lnSpc>
                <a:spcPct val="120000"/>
              </a:lnSpc>
              <a:buFont typeface="Wingdings" panose="05000000000000000000" charset="0"/>
              <a:buChar char="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4pPr>
            <a:lvl5pPr marL="2057400" indent="-228600" eaLnBrk="1" fontAlgn="auto" latinLnBrk="0" hangingPunct="1">
              <a:lnSpc>
                <a:spcPct val="120000"/>
              </a:lnSpc>
              <a:buFont typeface="Arial" panose="020B0604020202020204" pitchFamily="34" charset="0"/>
              <a:buChar char="•"/>
              <a:defRPr u="none" strike="noStrike" kern="1200" cap="none" spc="150" normalizeH="0" baseline="0">
                <a:solidFill>
                  <a:schemeClr val="tx1">
                    <a:lumMod val="65000"/>
                    <a:lumOff val="35000"/>
                  </a:schemeClr>
                </a:solidFill>
                <a:uFillTx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5"/>
            </p:custDataLst>
          </p:nvPr>
        </p:nvSpPr>
        <p:spPr>
          <a:xfrm>
            <a:off x="1198800" y="2484000"/>
            <a:ext cx="9799200" cy="1018800"/>
          </a:xfrm>
        </p:spPr>
        <p:txBody>
          <a:bodyPr vert="horz" lIns="90000" tIns="46800" rIns="90000" bIns="46800" rtlCol="0" anchor="t" anchorCtr="0">
            <a:normAutofit/>
          </a:bodyPr>
          <a:lstStyle>
            <a:lvl1pPr marL="0" marR="0" algn="ctr" defTabSz="914400" rtl="0" eaLnBrk="1" fontAlgn="auto" latinLnBrk="0" hangingPunct="1">
              <a:lnSpc>
                <a:spcPct val="100000"/>
              </a:lnSpc>
              <a:buNone/>
              <a:defRPr kumimoji="0" lang="zh-CN" altLang="en-US" sz="6000" b="1" i="0" u="none" strike="noStrike" kern="1200" cap="none" spc="300" normalizeH="0" baseline="0" noProof="1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uFillTx/>
                <a:latin typeface="Arial" panose="020B0604020202020204" pitchFamily="34" charset="0"/>
                <a:ea typeface="微软雅黑" panose="020B0503020204020204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单击此处编辑标题</a:t>
            </a:r>
            <a:endParaRPr>
              <a:sym typeface="+mn-ea"/>
            </a:endParaRPr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6"/>
            </p:custDataLst>
          </p:nvPr>
        </p:nvSpPr>
        <p:spPr>
          <a:xfrm>
            <a:off x="1198800" y="3560400"/>
            <a:ext cx="9799200" cy="471600"/>
          </a:xfrm>
        </p:spPr>
        <p:txBody>
          <a:bodyPr lIns="90000" tIns="46800" rIns="90000" bIns="46800">
            <a:normAutofit/>
          </a:bodyPr>
          <a:lstStyle>
            <a:lvl1pPr marL="0" indent="0" algn="ctr">
              <a:lnSpc>
                <a:spcPct val="110000"/>
              </a:lnSpc>
              <a:buNone/>
              <a:defRPr sz="2400" spc="2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microsoft.com/office/2007/relationships/hdphoto" Target="../media/image2.wdp"/><Relationship Id="rId12" Type="http://schemas.openxmlformats.org/officeDocument/2006/relationships/image" Target="../media/image1.pn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8" Type="http://schemas.openxmlformats.org/officeDocument/2006/relationships/theme" Target="../theme/theme2.xml"/><Relationship Id="rId17" Type="http://schemas.openxmlformats.org/officeDocument/2006/relationships/tags" Target="../tags/tag62.xml"/><Relationship Id="rId16" Type="http://schemas.openxmlformats.org/officeDocument/2006/relationships/tags" Target="../tags/tag61.xml"/><Relationship Id="rId15" Type="http://schemas.openxmlformats.org/officeDocument/2006/relationships/tags" Target="../tags/tag60.xml"/><Relationship Id="rId14" Type="http://schemas.openxmlformats.org/officeDocument/2006/relationships/tags" Target="../tags/tag59.xml"/><Relationship Id="rId13" Type="http://schemas.openxmlformats.org/officeDocument/2006/relationships/tags" Target="../tags/tag58.xml"/><Relationship Id="rId12" Type="http://schemas.openxmlformats.org/officeDocument/2006/relationships/tags" Target="../tags/tag57.xml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alphaModFix amt="70000"/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colorTemperature colorTemp="47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E1B5C-0834-47AF-9F01-C5AB23A0262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FC930D-6106-4FE5-AA89-9EA23FD9259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/>
            </a:gs>
            <a:gs pos="100000">
              <a:schemeClr val="bg2">
                <a:lumMod val="85000"/>
              </a:schemeClr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2"/>
            </p:custDataLst>
          </p:nvPr>
        </p:nvSpPr>
        <p:spPr>
          <a:xfrm>
            <a:off x="608400" y="608400"/>
            <a:ext cx="10969200" cy="705600"/>
          </a:xfrm>
          <a:prstGeom prst="rect">
            <a:avLst/>
          </a:prstGeom>
        </p:spPr>
        <p:txBody>
          <a:bodyPr vert="horz" lIns="90170" tIns="46990" rIns="90170" bIns="46990" rtlCol="0" anchor="ctr" anchorCtr="0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13"/>
            </p:custDataLst>
          </p:nvPr>
        </p:nvSpPr>
        <p:spPr>
          <a:xfrm>
            <a:off x="608400" y="1490400"/>
            <a:ext cx="10969200" cy="4759200"/>
          </a:xfrm>
          <a:prstGeom prst="rect">
            <a:avLst/>
          </a:prstGeom>
        </p:spPr>
        <p:txBody>
          <a:bodyPr vert="horz" lIns="90000" tIns="46800" rIns="90000" bIns="4680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14"/>
            </p:custDataLst>
          </p:nvPr>
        </p:nvSpPr>
        <p:spPr>
          <a:xfrm>
            <a:off x="6120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15"/>
            </p:custDataLst>
          </p:nvPr>
        </p:nvSpPr>
        <p:spPr>
          <a:xfrm>
            <a:off x="4116000" y="6314400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16"/>
            </p:custDataLst>
          </p:nvPr>
        </p:nvSpPr>
        <p:spPr>
          <a:xfrm>
            <a:off x="8877600" y="6314400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000" baseline="0">
                <a:solidFill>
                  <a:schemeClr val="tx1">
                    <a:tint val="75000"/>
                  </a:schemeClr>
                </a:solidFill>
                <a:latin typeface="Arial" panose="020B0604020202020204" pitchFamily="34" charset="0"/>
                <a:ea typeface="微软雅黑" panose="020B0503020204020204" charset="-122"/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>
            <p:custDataLst>
              <p:tags r:id="rId17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3600" b="1" u="none" strike="noStrike" kern="1200" cap="none" spc="3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20204" pitchFamily="34" charset="0"/>
        <a:buChar char="●"/>
        <a:defRPr sz="18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tabLst>
          <a:tab pos="1609725" algn="l"/>
          <a:tab pos="1609725" algn="l"/>
          <a:tab pos="1609725" algn="l"/>
          <a:tab pos="1609725" algn="l"/>
        </a:tabLst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600"/>
        </a:spcAft>
        <a:buFont typeface="Arial" panose="020B0604020202020204" pitchFamily="34" charset="0"/>
        <a:buChar char="●"/>
        <a:defRPr sz="16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Wingdings" panose="05000000000000000000" charset="0"/>
        <a:buChar char="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20000"/>
        </a:lnSpc>
        <a:spcBef>
          <a:spcPts val="0"/>
        </a:spcBef>
        <a:spcAft>
          <a:spcPts val="300"/>
        </a:spcAft>
        <a:buFont typeface="Arial" panose="020B0604020202020204" pitchFamily="34" charset="0"/>
        <a:buChar char="•"/>
        <a:defRPr sz="1400" u="none" strike="noStrike" kern="1200" cap="none" spc="150" normalizeH="0" baseline="0">
          <a:solidFill>
            <a:schemeClr val="tx1">
              <a:lumMod val="65000"/>
              <a:lumOff val="35000"/>
            </a:schemeClr>
          </a:solidFill>
          <a:uFillTx/>
          <a:latin typeface="Arial" panose="020B0604020202020204" pitchFamily="34" charset="0"/>
          <a:ea typeface="微软雅黑" panose="020B050302020402020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hdphoto" Target="../media/image2.wdp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microsoft.com/office/2007/relationships/hdphoto" Target="../media/image5.wdp"/><Relationship Id="rId1" Type="http://schemas.openxmlformats.org/officeDocument/2006/relationships/image" Target="../media/image4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18.xml"/><Relationship Id="rId4" Type="http://schemas.openxmlformats.org/officeDocument/2006/relationships/tags" Target="../tags/tag64.xml"/><Relationship Id="rId3" Type="http://schemas.openxmlformats.org/officeDocument/2006/relationships/image" Target="../media/image8.jpeg"/><Relationship Id="rId2" Type="http://schemas.openxmlformats.org/officeDocument/2006/relationships/image" Target="../media/image7.jpeg"/><Relationship Id="rId1" Type="http://schemas.openxmlformats.org/officeDocument/2006/relationships/tags" Target="../tags/tag6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alphaModFix amt="80000"/>
            <a:extLst>
              <a:ext uri="{BEBA8EAE-BF5A-486C-A8C5-ECC9F3942E4B}">
                <a14:imgProps xmlns:a14="http://schemas.microsoft.com/office/drawing/2010/main">
                  <a14:imgLayer r:embed="rId2">
                    <a14:imgEffect>
                      <a14:brightnessContrast bright="2000" contrast="6000"/>
                    </a14:imgEffect>
                    <a14:imgEffect>
                      <a14:colorTemperature colorTemp="4700"/>
                    </a14:imgEffect>
                    <a14:imgEffect>
                      <a14:sharpenSoften amount="1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003634" y="2967335"/>
            <a:ext cx="18473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endParaRPr lang="zh-CN" altLang="en-US" sz="5400" b="1" cap="none" spc="0" dirty="0">
              <a:ln w="0"/>
              <a:solidFill>
                <a:schemeClr val="bg1"/>
              </a:solidFill>
              <a:effectLst/>
            </a:endParaRPr>
          </a:p>
        </p:txBody>
      </p:sp>
      <p:cxnSp>
        <p:nvCxnSpPr>
          <p:cNvPr id="7" name="直接连接符 6"/>
          <p:cNvCxnSpPr/>
          <p:nvPr/>
        </p:nvCxnSpPr>
        <p:spPr>
          <a:xfrm rot="-120000" flipH="1">
            <a:off x="1955800" y="1369836"/>
            <a:ext cx="50451" cy="1597499"/>
          </a:xfrm>
          <a:prstGeom prst="line">
            <a:avLst/>
          </a:prstGeom>
          <a:ln w="85725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/>
        </p:nvGrpSpPr>
        <p:grpSpPr>
          <a:xfrm>
            <a:off x="1609073" y="1163865"/>
            <a:ext cx="9150382" cy="2073303"/>
            <a:chOff x="811181" y="953272"/>
            <a:chExt cx="9240982" cy="2073303"/>
          </a:xfrm>
        </p:grpSpPr>
        <p:sp>
          <p:nvSpPr>
            <p:cNvPr id="5" name="文本框 4"/>
            <p:cNvSpPr txBox="1"/>
            <p:nvPr/>
          </p:nvSpPr>
          <p:spPr>
            <a:xfrm>
              <a:off x="1469619" y="1458125"/>
              <a:ext cx="7924108" cy="15684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9600" b="1" dirty="0">
                  <a:solidFill>
                    <a:schemeClr val="accent1">
                      <a:lumMod val="50000"/>
                    </a:schemeClr>
                  </a:solidFill>
                  <a:latin typeface="站酷高端黑" panose="02010600030101010101" pitchFamily="2" charset="-122"/>
                  <a:ea typeface="站酷高端黑" panose="02010600030101010101" pitchFamily="2" charset="-122"/>
                  <a:cs typeface="阿里巴巴普惠体 Heavy" panose="00020600040101010101" pitchFamily="18" charset="-122"/>
                </a:rPr>
                <a:t>姚可莹</a:t>
              </a:r>
              <a:r>
                <a:rPr lang="zh-CN" altLang="en-US" sz="9600" b="1" dirty="0">
                  <a:solidFill>
                    <a:schemeClr val="accent1">
                      <a:lumMod val="50000"/>
                    </a:schemeClr>
                  </a:solidFill>
                  <a:latin typeface="站酷高端黑" panose="02010600030101010101" pitchFamily="2" charset="-122"/>
                  <a:ea typeface="站酷高端黑" panose="02010600030101010101" pitchFamily="2" charset="-122"/>
                  <a:cs typeface="阿里巴巴普惠体 Heavy" panose="00020600040101010101" pitchFamily="18" charset="-122"/>
                </a:rPr>
                <a:t>的灵堂</a:t>
              </a:r>
              <a:endParaRPr lang="en-US" altLang="zh-CN" sz="9600" b="1" dirty="0">
                <a:solidFill>
                  <a:schemeClr val="accent1">
                    <a:lumMod val="50000"/>
                  </a:schemeClr>
                </a:solidFill>
                <a:latin typeface="站酷高端黑" panose="02010600030101010101" pitchFamily="2" charset="-122"/>
                <a:ea typeface="站酷高端黑" panose="02010600030101010101" pitchFamily="2" charset="-122"/>
                <a:cs typeface="阿里巴巴普惠体 Heavy" panose="00020600040101010101" pitchFamily="18" charset="-122"/>
              </a:endParaRPr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811181" y="953272"/>
              <a:ext cx="9240982" cy="76835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4400" spc="300" dirty="0">
                  <a:solidFill>
                    <a:schemeClr val="accent1">
                      <a:lumMod val="50000"/>
                    </a:schemeClr>
                  </a:solidFill>
                  <a:latin typeface="Bahnschrift" panose="020B0502040204020203" pitchFamily="34" charset="0"/>
                  <a:ea typeface="站酷高端黑" panose="02010600030101010101" pitchFamily="2" charset="-122"/>
                  <a:cs typeface="Arial" panose="020B0604020202020204" pitchFamily="34" charset="0"/>
                </a:rPr>
                <a:t>YaoKe</a:t>
              </a:r>
              <a:r>
                <a:rPr lang="en-US" altLang="zh-CN" sz="4400" spc="300" dirty="0">
                  <a:solidFill>
                    <a:schemeClr val="accent1">
                      <a:lumMod val="50000"/>
                    </a:schemeClr>
                  </a:solidFill>
                  <a:latin typeface="Bahnschrift" panose="020B0502040204020203" pitchFamily="34" charset="0"/>
                  <a:ea typeface="站酷高端黑" panose="02010600030101010101" pitchFamily="2" charset="-122"/>
                  <a:cs typeface="Arial" panose="020B0604020202020204" pitchFamily="34" charset="0"/>
                </a:rPr>
                <a:t>ying’s Spiritual Hall </a:t>
              </a:r>
              <a:endParaRPr lang="en-US" altLang="zh-CN" sz="4400" spc="300" dirty="0">
                <a:solidFill>
                  <a:schemeClr val="accent1">
                    <a:lumMod val="50000"/>
                  </a:schemeClr>
                </a:solidFill>
                <a:latin typeface="Bahnschrift" panose="020B0502040204020203" pitchFamily="34" charset="0"/>
                <a:ea typeface="站酷高端黑" panose="02010600030101010101" pitchFamily="2" charset="-122"/>
                <a:cs typeface="Arial" panose="020B0604020202020204" pitchFamily="34" charset="0"/>
              </a:endParaRPr>
            </a:p>
          </p:txBody>
        </p:sp>
      </p:grpSp>
      <p:sp>
        <p:nvSpPr>
          <p:cNvPr id="3" name="文本框 2"/>
          <p:cNvSpPr txBox="1"/>
          <p:nvPr/>
        </p:nvSpPr>
        <p:spPr>
          <a:xfrm>
            <a:off x="4697095" y="109855"/>
            <a:ext cx="4796155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6000" b="1"/>
              <a:t>荣誉证书</a:t>
            </a:r>
            <a:endParaRPr lang="zh-CN" altLang="en-US" sz="6000" b="1"/>
          </a:p>
        </p:txBody>
      </p:sp>
      <p:sp>
        <p:nvSpPr>
          <p:cNvPr id="9" name="文本框 8"/>
          <p:cNvSpPr txBox="1"/>
          <p:nvPr/>
        </p:nvSpPr>
        <p:spPr>
          <a:xfrm>
            <a:off x="5121275" y="1007110"/>
            <a:ext cx="315595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b="1"/>
              <a:t>Certificate of honor</a:t>
            </a:r>
            <a:endParaRPr lang="en-US" altLang="zh-CN" b="1"/>
          </a:p>
        </p:txBody>
      </p:sp>
      <p:sp>
        <p:nvSpPr>
          <p:cNvPr id="10" name="圆角矩形 9"/>
          <p:cNvSpPr/>
          <p:nvPr/>
        </p:nvSpPr>
        <p:spPr>
          <a:xfrm>
            <a:off x="293370" y="4132580"/>
            <a:ext cx="5384165" cy="774700"/>
          </a:xfrm>
          <a:prstGeom prst="roundRect">
            <a:avLst/>
          </a:prstGeom>
          <a:solidFill>
            <a:schemeClr val="accent2"/>
          </a:solidFill>
          <a:ln w="57150" cap="rnd" cmpd="sng">
            <a:solidFill>
              <a:srgbClr val="002060">
                <a:alpha val="58000"/>
              </a:srgb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姚可莹，到哪里哪里就和平，</a:t>
            </a:r>
            <a:r>
              <a:rPr lang="zh-CN" altLang="en-US"/>
              <a:t>因此获得诺贝尔和平奖。</a:t>
            </a:r>
            <a:endParaRPr lang="zh-CN" altLang="en-US"/>
          </a:p>
        </p:txBody>
      </p:sp>
      <p:sp>
        <p:nvSpPr>
          <p:cNvPr id="11" name="圆角矩形 10"/>
          <p:cNvSpPr/>
          <p:nvPr/>
        </p:nvSpPr>
        <p:spPr>
          <a:xfrm>
            <a:off x="293370" y="5246370"/>
            <a:ext cx="5368925" cy="943610"/>
          </a:xfrm>
          <a:prstGeom prst="roundRect">
            <a:avLst/>
          </a:prstGeom>
          <a:solidFill>
            <a:schemeClr val="accent1">
              <a:lumMod val="75000"/>
            </a:schemeClr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姚可莹，家长老师面前表现得乖巧可爱，</a:t>
            </a:r>
            <a:r>
              <a:rPr lang="zh-CN" altLang="en-US"/>
              <a:t>因此获得奥斯卡影帝</a:t>
            </a:r>
            <a:r>
              <a:rPr lang="zh-CN" altLang="en-US"/>
              <a:t>称号。</a:t>
            </a:r>
            <a:endParaRPr lang="zh-CN" altLang="en-US"/>
          </a:p>
        </p:txBody>
      </p:sp>
      <p:sp>
        <p:nvSpPr>
          <p:cNvPr id="12" name="圆角矩形 11"/>
          <p:cNvSpPr/>
          <p:nvPr/>
        </p:nvSpPr>
        <p:spPr>
          <a:xfrm>
            <a:off x="6141720" y="4147820"/>
            <a:ext cx="5400040" cy="835660"/>
          </a:xfrm>
          <a:prstGeom prst="roundRect">
            <a:avLst/>
          </a:prstGeom>
          <a:solidFill>
            <a:schemeClr val="accent6"/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姚可莹，圣母心极重，总是同情伤害过自己和同学的缺德人，因此巴黎圣母院授予巴黎</a:t>
            </a:r>
            <a:r>
              <a:rPr lang="zh-CN" altLang="en-US"/>
              <a:t>第一圣母</a:t>
            </a:r>
            <a:r>
              <a:rPr lang="zh-CN" altLang="en-US"/>
              <a:t>称号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矩形 29"/>
          <p:cNvSpPr/>
          <p:nvPr/>
        </p:nvSpPr>
        <p:spPr>
          <a:xfrm>
            <a:off x="275024" y="294968"/>
            <a:ext cx="11641952" cy="6268064"/>
          </a:xfrm>
          <a:prstGeom prst="rect">
            <a:avLst/>
          </a:prstGeom>
          <a:solidFill>
            <a:schemeClr val="bg1"/>
          </a:solidFill>
          <a:ln w="57150" cap="rnd" cmpd="sng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703423" y="852615"/>
            <a:ext cx="3530189" cy="4630408"/>
          </a:xfrm>
          <a:custGeom>
            <a:avLst/>
            <a:gdLst>
              <a:gd name="connsiteX0" fmla="*/ 0 w 5210629"/>
              <a:gd name="connsiteY0" fmla="*/ 0 h 4126676"/>
              <a:gd name="connsiteX1" fmla="*/ 5210629 w 5210629"/>
              <a:gd name="connsiteY1" fmla="*/ 0 h 4126676"/>
              <a:gd name="connsiteX2" fmla="*/ 5210629 w 5210629"/>
              <a:gd name="connsiteY2" fmla="*/ 4126676 h 4126676"/>
              <a:gd name="connsiteX3" fmla="*/ 0 w 5210629"/>
              <a:gd name="connsiteY3" fmla="*/ 4126676 h 4126676"/>
              <a:gd name="connsiteX4" fmla="*/ 0 w 5210629"/>
              <a:gd name="connsiteY4" fmla="*/ 0 h 4126676"/>
              <a:gd name="connsiteX0-1" fmla="*/ 0 w 5210629"/>
              <a:gd name="connsiteY0-2" fmla="*/ 0 h 4126676"/>
              <a:gd name="connsiteX1-3" fmla="*/ 5210629 w 5210629"/>
              <a:gd name="connsiteY1-4" fmla="*/ 0 h 4126676"/>
              <a:gd name="connsiteX2-5" fmla="*/ 5210629 w 5210629"/>
              <a:gd name="connsiteY2-6" fmla="*/ 4126676 h 4126676"/>
              <a:gd name="connsiteX3-7" fmla="*/ 0 w 5210629"/>
              <a:gd name="connsiteY3-8" fmla="*/ 4126676 h 4126676"/>
              <a:gd name="connsiteX4-9" fmla="*/ 91440 w 5210629"/>
              <a:gd name="connsiteY4-10" fmla="*/ 91440 h 4126676"/>
              <a:gd name="connsiteX0-11" fmla="*/ 0 w 5210629"/>
              <a:gd name="connsiteY0-12" fmla="*/ 0 h 4126676"/>
              <a:gd name="connsiteX1-13" fmla="*/ 5210629 w 5210629"/>
              <a:gd name="connsiteY1-14" fmla="*/ 0 h 4126676"/>
              <a:gd name="connsiteX2-15" fmla="*/ 5210629 w 5210629"/>
              <a:gd name="connsiteY2-16" fmla="*/ 4126676 h 4126676"/>
              <a:gd name="connsiteX3-17" fmla="*/ 0 w 5210629"/>
              <a:gd name="connsiteY3-18" fmla="*/ 4126676 h 4126676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</a:cxnLst>
            <a:rect l="l" t="t" r="r" b="b"/>
            <a:pathLst>
              <a:path w="5210629" h="4126676">
                <a:moveTo>
                  <a:pt x="0" y="0"/>
                </a:moveTo>
                <a:lnTo>
                  <a:pt x="5210629" y="0"/>
                </a:lnTo>
                <a:lnTo>
                  <a:pt x="5210629" y="4126676"/>
                </a:lnTo>
                <a:lnTo>
                  <a:pt x="0" y="4126676"/>
                </a:lnTo>
              </a:path>
            </a:pathLst>
          </a:custGeom>
          <a:blipFill dpi="0" rotWithShape="1">
            <a:blip r:embed="rId1">
              <a:extLst>
                <a:ext uri="{BEBA8EAE-BF5A-486C-A8C5-ECC9F3942E4B}">
                  <a14:imgProps xmlns:a14="http://schemas.microsoft.com/office/drawing/2010/main">
                    <a14:imgLayer r:embed="rId2">
                      <a14:imgEffect>
                        <a14:brightnessContrast bright="17000" contrast="-22000"/>
                      </a14:imgEffect>
                      <a14:imgEffect>
                        <a14:colorTemperature colorTemp="5924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25400" cap="flat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4750559" y="703637"/>
            <a:ext cx="48562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accent1">
                    <a:lumMod val="7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姚可莹简介</a:t>
            </a:r>
            <a:endParaRPr lang="zh-CN" altLang="en-US" sz="2800" b="1" spc="300" dirty="0">
              <a:solidFill>
                <a:schemeClr val="accent1">
                  <a:lumMod val="7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542261" y="1303101"/>
            <a:ext cx="68600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sz="1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姚可莹</a:t>
            </a:r>
            <a:r>
              <a:rPr lang="en-US" altLang="zh-CN" sz="1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   </a:t>
            </a:r>
            <a:r>
              <a:rPr sz="1600" b="1" spc="3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rPr>
              <a:t>230128200908170423</a:t>
            </a:r>
            <a:endParaRPr lang="en-US" altLang="zh-CN" sz="1600" b="1" spc="300" dirty="0" smtClean="0">
              <a:solidFill>
                <a:schemeClr val="tx1">
                  <a:lumMod val="65000"/>
                  <a:lumOff val="35000"/>
                </a:schemeClr>
              </a:solidFill>
              <a:latin typeface="Yu Gothic UI Light" panose="020B0300000000000000" pitchFamily="34" charset="-128"/>
              <a:ea typeface="Yu Gothic UI Light" panose="020B0300000000000000" pitchFamily="34" charset="-128"/>
            </a:endParaRPr>
          </a:p>
        </p:txBody>
      </p:sp>
      <p:cxnSp>
        <p:nvCxnSpPr>
          <p:cNvPr id="5" name="直接连接符 4"/>
          <p:cNvCxnSpPr/>
          <p:nvPr/>
        </p:nvCxnSpPr>
        <p:spPr>
          <a:xfrm>
            <a:off x="4323782" y="2989042"/>
            <a:ext cx="7308005" cy="15306"/>
          </a:xfrm>
          <a:prstGeom prst="line">
            <a:avLst/>
          </a:prstGeom>
          <a:ln w="120650">
            <a:solidFill>
              <a:srgbClr val="CAD8E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560214" y="539422"/>
            <a:ext cx="11071573" cy="5779157"/>
          </a:xfrm>
          <a:prstGeom prst="rect">
            <a:avLst/>
          </a:prstGeom>
          <a:noFill/>
          <a:ln w="57150" cap="rnd" cmpd="sng">
            <a:solidFill>
              <a:schemeClr val="accent1">
                <a:lumMod val="60000"/>
                <a:lumOff val="40000"/>
                <a:alpha val="58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4638675" y="1852295"/>
            <a:ext cx="32423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教子无方</a:t>
            </a:r>
            <a:r>
              <a:rPr lang="zh-CN" altLang="en-US"/>
              <a:t>热线13654674413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4548505" y="3344545"/>
            <a:ext cx="491553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三代简易族谱（已知）：毕艳春（女）生姚汝峰（男），姚汝峰生姚可莹（女），其母未知，因家境贫寒而</a:t>
            </a:r>
            <a:r>
              <a:rPr lang="zh-CN" altLang="en-US"/>
              <a:t>卷钱跑路</a:t>
            </a:r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4638675" y="2386330"/>
            <a:ext cx="6214745" cy="43688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zh-CN" altLang="en-US"/>
              <a:t>性别女</a:t>
            </a:r>
            <a:r>
              <a:rPr lang="en-US" altLang="zh-CN"/>
              <a:t> </a:t>
            </a:r>
            <a:r>
              <a:rPr lang="zh-CN" altLang="en-US"/>
              <a:t>民族：汉</a:t>
            </a:r>
            <a:r>
              <a:rPr lang="en-US" altLang="zh-CN"/>
              <a:t>  </a:t>
            </a:r>
            <a:r>
              <a:rPr lang="zh-CN" altLang="en-US"/>
              <a:t>恶魔降临日期：</a:t>
            </a:r>
            <a:r>
              <a:rPr lang="en-US" altLang="zh-CN"/>
              <a:t>2009</a:t>
            </a:r>
            <a:r>
              <a:rPr lang="zh-CN" altLang="en-US"/>
              <a:t>年</a:t>
            </a:r>
            <a:r>
              <a:rPr lang="en-US" altLang="zh-CN"/>
              <a:t>8</a:t>
            </a:r>
            <a:r>
              <a:rPr lang="zh-CN" altLang="en-US"/>
              <a:t>月</a:t>
            </a:r>
            <a:r>
              <a:rPr lang="en-US" altLang="zh-CN"/>
              <a:t>17</a:t>
            </a:r>
            <a:r>
              <a:rPr lang="zh-CN" altLang="en-US"/>
              <a:t>日</a:t>
            </a:r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726305" y="4467860"/>
            <a:ext cx="455739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姚可莹睿智快手号：</a:t>
            </a:r>
            <a:r>
              <a:rPr lang="en-US" altLang="zh-CN"/>
              <a:t>Wujin</a:t>
            </a:r>
            <a:r>
              <a:rPr lang="en-US" altLang="zh-CN"/>
              <a:t>xiang20020626</a:t>
            </a:r>
            <a:endParaRPr lang="en-US" altLang="zh-CN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矩形 16"/>
          <p:cNvSpPr/>
          <p:nvPr/>
        </p:nvSpPr>
        <p:spPr>
          <a:xfrm>
            <a:off x="275024" y="294968"/>
            <a:ext cx="11641952" cy="6268064"/>
          </a:xfrm>
          <a:prstGeom prst="rect">
            <a:avLst/>
          </a:prstGeom>
          <a:solidFill>
            <a:schemeClr val="bg1"/>
          </a:solidFill>
          <a:ln w="57150" cap="rnd" cmpd="sng">
            <a:noFill/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707922" y="688576"/>
            <a:ext cx="4856201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spc="300" dirty="0">
                <a:solidFill>
                  <a:schemeClr val="accent1">
                    <a:lumMod val="7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姚可莹</a:t>
            </a:r>
            <a:r>
              <a:rPr lang="zh-CN" altLang="en-US" sz="2800" b="1" spc="300" dirty="0">
                <a:solidFill>
                  <a:schemeClr val="accent1">
                    <a:lumMod val="7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是谁？</a:t>
            </a:r>
            <a:endParaRPr lang="zh-CN" altLang="en-US" sz="2800" b="1" spc="300" dirty="0">
              <a:solidFill>
                <a:schemeClr val="accent1">
                  <a:lumMod val="7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grpSp>
        <p:nvGrpSpPr>
          <p:cNvPr id="34" name="组合 33"/>
          <p:cNvGrpSpPr/>
          <p:nvPr/>
        </p:nvGrpSpPr>
        <p:grpSpPr>
          <a:xfrm>
            <a:off x="707922" y="1509646"/>
            <a:ext cx="6918903" cy="1578762"/>
            <a:chOff x="461399" y="1509646"/>
            <a:chExt cx="7165426" cy="1578762"/>
          </a:xfrm>
        </p:grpSpPr>
        <p:sp>
          <p:nvSpPr>
            <p:cNvPr id="29" name="矩形 20"/>
            <p:cNvSpPr/>
            <p:nvPr/>
          </p:nvSpPr>
          <p:spPr>
            <a:xfrm>
              <a:off x="461399" y="1509646"/>
              <a:ext cx="7165426" cy="1578762"/>
            </a:xfrm>
            <a:custGeom>
              <a:avLst/>
              <a:gdLst>
                <a:gd name="connsiteX0" fmla="*/ 0 w 4071842"/>
                <a:gd name="connsiteY0" fmla="*/ 0 h 2175164"/>
                <a:gd name="connsiteX1" fmla="*/ 4071842 w 4071842"/>
                <a:gd name="connsiteY1" fmla="*/ 0 h 2175164"/>
                <a:gd name="connsiteX2" fmla="*/ 4071842 w 4071842"/>
                <a:gd name="connsiteY2" fmla="*/ 2175164 h 2175164"/>
                <a:gd name="connsiteX3" fmla="*/ 0 w 4071842"/>
                <a:gd name="connsiteY3" fmla="*/ 2175164 h 2175164"/>
                <a:gd name="connsiteX4" fmla="*/ 0 w 4071842"/>
                <a:gd name="connsiteY4" fmla="*/ 0 h 2175164"/>
                <a:gd name="connsiteX0-1" fmla="*/ 0 w 4071842"/>
                <a:gd name="connsiteY0-2" fmla="*/ 0 h 2175164"/>
                <a:gd name="connsiteX1-3" fmla="*/ 4071842 w 4071842"/>
                <a:gd name="connsiteY1-4" fmla="*/ 0 h 2175164"/>
                <a:gd name="connsiteX2-5" fmla="*/ 4071842 w 4071842"/>
                <a:gd name="connsiteY2-6" fmla="*/ 1156551 h 2175164"/>
                <a:gd name="connsiteX3-7" fmla="*/ 4071842 w 4071842"/>
                <a:gd name="connsiteY3-8" fmla="*/ 2175164 h 2175164"/>
                <a:gd name="connsiteX4-9" fmla="*/ 0 w 4071842"/>
                <a:gd name="connsiteY4-10" fmla="*/ 2175164 h 2175164"/>
                <a:gd name="connsiteX5" fmla="*/ 0 w 4071842"/>
                <a:gd name="connsiteY5" fmla="*/ 0 h 2175164"/>
                <a:gd name="connsiteX0-11" fmla="*/ 0 w 6239855"/>
                <a:gd name="connsiteY0-12" fmla="*/ 0 h 2175164"/>
                <a:gd name="connsiteX1-13" fmla="*/ 4071842 w 6239855"/>
                <a:gd name="connsiteY1-14" fmla="*/ 0 h 2175164"/>
                <a:gd name="connsiteX2-15" fmla="*/ 6239855 w 6239855"/>
                <a:gd name="connsiteY2-16" fmla="*/ 1127054 h 2175164"/>
                <a:gd name="connsiteX3-17" fmla="*/ 4071842 w 6239855"/>
                <a:gd name="connsiteY3-18" fmla="*/ 2175164 h 2175164"/>
                <a:gd name="connsiteX4-19" fmla="*/ 0 w 6239855"/>
                <a:gd name="connsiteY4-20" fmla="*/ 2175164 h 2175164"/>
                <a:gd name="connsiteX5-21" fmla="*/ 0 w 6239855"/>
                <a:gd name="connsiteY5-22" fmla="*/ 0 h 2175164"/>
                <a:gd name="connsiteX0-23" fmla="*/ 0 w 5546680"/>
                <a:gd name="connsiteY0-24" fmla="*/ 0 h 2175164"/>
                <a:gd name="connsiteX1-25" fmla="*/ 4071842 w 5546680"/>
                <a:gd name="connsiteY1-26" fmla="*/ 0 h 2175164"/>
                <a:gd name="connsiteX2-27" fmla="*/ 5546680 w 5546680"/>
                <a:gd name="connsiteY2-28" fmla="*/ 1097558 h 2175164"/>
                <a:gd name="connsiteX3-29" fmla="*/ 4071842 w 5546680"/>
                <a:gd name="connsiteY3-30" fmla="*/ 2175164 h 2175164"/>
                <a:gd name="connsiteX4-31" fmla="*/ 0 w 5546680"/>
                <a:gd name="connsiteY4-32" fmla="*/ 2175164 h 2175164"/>
                <a:gd name="connsiteX5-33" fmla="*/ 0 w 5546680"/>
                <a:gd name="connsiteY5-34" fmla="*/ 0 h 2175164"/>
                <a:gd name="connsiteX0-35" fmla="*/ 0 w 5782655"/>
                <a:gd name="connsiteY0-36" fmla="*/ 0 h 2175164"/>
                <a:gd name="connsiteX1-37" fmla="*/ 4071842 w 5782655"/>
                <a:gd name="connsiteY1-38" fmla="*/ 0 h 2175164"/>
                <a:gd name="connsiteX2-39" fmla="*/ 5782655 w 5782655"/>
                <a:gd name="connsiteY2-40" fmla="*/ 1009068 h 2175164"/>
                <a:gd name="connsiteX3-41" fmla="*/ 4071842 w 5782655"/>
                <a:gd name="connsiteY3-42" fmla="*/ 2175164 h 2175164"/>
                <a:gd name="connsiteX4-43" fmla="*/ 0 w 5782655"/>
                <a:gd name="connsiteY4-44" fmla="*/ 2175164 h 2175164"/>
                <a:gd name="connsiteX5-45" fmla="*/ 0 w 5782655"/>
                <a:gd name="connsiteY5-46" fmla="*/ 0 h 2175164"/>
                <a:gd name="connsiteX0-47" fmla="*/ 0 w 5479461"/>
                <a:gd name="connsiteY0-48" fmla="*/ 0 h 2175164"/>
                <a:gd name="connsiteX1-49" fmla="*/ 4071842 w 5479461"/>
                <a:gd name="connsiteY1-50" fmla="*/ 0 h 2175164"/>
                <a:gd name="connsiteX2-51" fmla="*/ 5479461 w 5479461"/>
                <a:gd name="connsiteY2-52" fmla="*/ 1023816 h 2175164"/>
                <a:gd name="connsiteX3-53" fmla="*/ 4071842 w 5479461"/>
                <a:gd name="connsiteY3-54" fmla="*/ 2175164 h 2175164"/>
                <a:gd name="connsiteX4-55" fmla="*/ 0 w 5479461"/>
                <a:gd name="connsiteY4-56" fmla="*/ 2175164 h 2175164"/>
                <a:gd name="connsiteX5-57" fmla="*/ 0 w 5479461"/>
                <a:gd name="connsiteY5-58" fmla="*/ 0 h 2175164"/>
                <a:gd name="connsiteX0-59" fmla="*/ 0 w 4071842"/>
                <a:gd name="connsiteY0-60" fmla="*/ 0 h 2175164"/>
                <a:gd name="connsiteX1-61" fmla="*/ 4071842 w 4071842"/>
                <a:gd name="connsiteY1-62" fmla="*/ 0 h 2175164"/>
                <a:gd name="connsiteX2-63" fmla="*/ 4071842 w 4071842"/>
                <a:gd name="connsiteY2-64" fmla="*/ 2175164 h 2175164"/>
                <a:gd name="connsiteX3-65" fmla="*/ 0 w 4071842"/>
                <a:gd name="connsiteY3-66" fmla="*/ 2175164 h 2175164"/>
                <a:gd name="connsiteX4-67" fmla="*/ 0 w 4071842"/>
                <a:gd name="connsiteY4-68" fmla="*/ 0 h 2175164"/>
                <a:gd name="connsiteX0-69" fmla="*/ 0 w 4075187"/>
                <a:gd name="connsiteY0-70" fmla="*/ 0 h 2175164"/>
                <a:gd name="connsiteX1-71" fmla="*/ 4071842 w 4075187"/>
                <a:gd name="connsiteY1-72" fmla="*/ 0 h 2175164"/>
                <a:gd name="connsiteX2-73" fmla="*/ 4075187 w 4075187"/>
                <a:gd name="connsiteY2-74" fmla="*/ 1113160 h 2175164"/>
                <a:gd name="connsiteX3-75" fmla="*/ 4071842 w 4075187"/>
                <a:gd name="connsiteY3-76" fmla="*/ 2175164 h 2175164"/>
                <a:gd name="connsiteX4-77" fmla="*/ 0 w 4075187"/>
                <a:gd name="connsiteY4-78" fmla="*/ 2175164 h 2175164"/>
                <a:gd name="connsiteX5-79" fmla="*/ 0 w 4075187"/>
                <a:gd name="connsiteY5-80" fmla="*/ 0 h 2175164"/>
                <a:gd name="connsiteX0-81" fmla="*/ 0 w 4821096"/>
                <a:gd name="connsiteY0-82" fmla="*/ 0 h 2175164"/>
                <a:gd name="connsiteX1-83" fmla="*/ 4071842 w 4821096"/>
                <a:gd name="connsiteY1-84" fmla="*/ 0 h 2175164"/>
                <a:gd name="connsiteX2-85" fmla="*/ 4821096 w 4821096"/>
                <a:gd name="connsiteY2-86" fmla="*/ 994955 h 2175164"/>
                <a:gd name="connsiteX3-87" fmla="*/ 4071842 w 4821096"/>
                <a:gd name="connsiteY3-88" fmla="*/ 2175164 h 2175164"/>
                <a:gd name="connsiteX4-89" fmla="*/ 0 w 4821096"/>
                <a:gd name="connsiteY4-90" fmla="*/ 2175164 h 2175164"/>
                <a:gd name="connsiteX5-91" fmla="*/ 0 w 4821096"/>
                <a:gd name="connsiteY5-92" fmla="*/ 0 h 2175164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21" y="connsiteY5-22"/>
                </a:cxn>
              </a:cxnLst>
              <a:rect l="l" t="t" r="r" b="b"/>
              <a:pathLst>
                <a:path w="4821096" h="2175164">
                  <a:moveTo>
                    <a:pt x="0" y="0"/>
                  </a:moveTo>
                  <a:lnTo>
                    <a:pt x="4071842" y="0"/>
                  </a:lnTo>
                  <a:lnTo>
                    <a:pt x="4821096" y="994955"/>
                  </a:lnTo>
                  <a:lnTo>
                    <a:pt x="4071842" y="2175164"/>
                  </a:lnTo>
                  <a:lnTo>
                    <a:pt x="0" y="2175164"/>
                  </a:lnTo>
                  <a:lnTo>
                    <a:pt x="0" y="0"/>
                  </a:lnTo>
                  <a:close/>
                </a:path>
              </a:pathLst>
            </a:custGeom>
            <a:noFill/>
            <a:ln w="28575">
              <a:solidFill>
                <a:srgbClr val="A5B2C4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496821" y="1611080"/>
              <a:ext cx="6497252" cy="1476375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b="1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姚可莹，它的圣母心多次突破吉尼斯世界纪录，公然在网络上挑战网络环境拯救者，姚可莹之心，</a:t>
              </a:r>
              <a:r>
                <a:rPr lang="zh-CN" altLang="en-US" sz="2000" b="1" spc="300" dirty="0">
                  <a:solidFill>
                    <a:schemeClr val="tx1">
                      <a:lumMod val="65000"/>
                      <a:lumOff val="35000"/>
                    </a:schemeClr>
                  </a:solidFill>
                  <a:latin typeface="Yu Gothic UI Light" panose="020B0300000000000000" pitchFamily="34" charset="-128"/>
                  <a:ea typeface="Yu Gothic UI Light" panose="020B0300000000000000" pitchFamily="34" charset="-128"/>
                </a:rPr>
                <a:t>路人皆知。</a:t>
              </a:r>
              <a:endParaRPr lang="zh-CN" altLang="en-US" sz="2000" b="1" spc="300" dirty="0">
                <a:solidFill>
                  <a:schemeClr val="tx1">
                    <a:lumMod val="65000"/>
                    <a:lumOff val="35000"/>
                  </a:schemeClr>
                </a:solidFill>
                <a:latin typeface="Yu Gothic UI Light" panose="020B0300000000000000" pitchFamily="34" charset="-128"/>
                <a:ea typeface="Yu Gothic UI Light" panose="020B0300000000000000" pitchFamily="34" charset="-128"/>
              </a:endParaRPr>
            </a:p>
          </p:txBody>
        </p:sp>
      </p:grpSp>
      <p:sp>
        <p:nvSpPr>
          <p:cNvPr id="19" name="矩形 18"/>
          <p:cNvSpPr/>
          <p:nvPr/>
        </p:nvSpPr>
        <p:spPr>
          <a:xfrm>
            <a:off x="560214" y="539422"/>
            <a:ext cx="11071573" cy="5779157"/>
          </a:xfrm>
          <a:prstGeom prst="rect">
            <a:avLst/>
          </a:prstGeom>
          <a:noFill/>
          <a:ln w="57150" cap="rnd" cmpd="sng">
            <a:solidFill>
              <a:schemeClr val="accent1">
                <a:lumMod val="60000"/>
                <a:lumOff val="40000"/>
                <a:alpha val="58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" name="图片 1" descr="0d38352019e0382169cf8ec696da5e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8213725" y="539115"/>
            <a:ext cx="3418205" cy="45580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六边形 32"/>
          <p:cNvSpPr/>
          <p:nvPr/>
        </p:nvSpPr>
        <p:spPr>
          <a:xfrm>
            <a:off x="1701800" y="2169795"/>
            <a:ext cx="2261870" cy="1949450"/>
          </a:xfrm>
          <a:prstGeom prst="hexagon">
            <a:avLst>
              <a:gd name="adj" fmla="val 28601"/>
              <a:gd name="vf" fmla="val 115470"/>
            </a:avLst>
          </a:prstGeom>
          <a:noFill/>
          <a:ln w="177800" cap="rnd" cmpd="dbl">
            <a:solidFill>
              <a:schemeClr val="bg1"/>
            </a:solidFill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57" name="组合 56"/>
          <p:cNvGrpSpPr/>
          <p:nvPr/>
        </p:nvGrpSpPr>
        <p:grpSpPr>
          <a:xfrm>
            <a:off x="938296" y="929390"/>
            <a:ext cx="3940531" cy="4916774"/>
            <a:chOff x="938296" y="929390"/>
            <a:chExt cx="3940531" cy="4916774"/>
          </a:xfrm>
        </p:grpSpPr>
        <p:cxnSp>
          <p:nvCxnSpPr>
            <p:cNvPr id="35" name="直接连接符 34"/>
            <p:cNvCxnSpPr/>
            <p:nvPr/>
          </p:nvCxnSpPr>
          <p:spPr>
            <a:xfrm flipH="1">
              <a:off x="938296" y="1302027"/>
              <a:ext cx="756824" cy="935103"/>
            </a:xfrm>
            <a:prstGeom prst="line">
              <a:avLst/>
            </a:prstGeom>
            <a:ln w="889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H="1">
              <a:off x="3552669" y="4594596"/>
              <a:ext cx="711999" cy="1251568"/>
            </a:xfrm>
            <a:prstGeom prst="line">
              <a:avLst/>
            </a:prstGeom>
            <a:ln w="889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直接连接符 51"/>
            <p:cNvCxnSpPr/>
            <p:nvPr/>
          </p:nvCxnSpPr>
          <p:spPr>
            <a:xfrm flipH="1">
              <a:off x="1601898" y="929390"/>
              <a:ext cx="946430" cy="1128114"/>
            </a:xfrm>
            <a:prstGeom prst="line">
              <a:avLst/>
            </a:prstGeom>
            <a:ln w="889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直接连接符 53"/>
            <p:cNvCxnSpPr/>
            <p:nvPr/>
          </p:nvCxnSpPr>
          <p:spPr>
            <a:xfrm flipH="1">
              <a:off x="4277427" y="4373283"/>
              <a:ext cx="601400" cy="1038144"/>
            </a:xfrm>
            <a:prstGeom prst="line">
              <a:avLst/>
            </a:prstGeom>
            <a:ln w="889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矩形 19"/>
          <p:cNvSpPr/>
          <p:nvPr/>
        </p:nvSpPr>
        <p:spPr>
          <a:xfrm>
            <a:off x="560214" y="539422"/>
            <a:ext cx="11071573" cy="5779157"/>
          </a:xfrm>
          <a:prstGeom prst="rect">
            <a:avLst/>
          </a:prstGeom>
          <a:noFill/>
          <a:ln w="57150" cap="rnd" cmpd="sng">
            <a:solidFill>
              <a:schemeClr val="accent1">
                <a:lumMod val="60000"/>
                <a:lumOff val="40000"/>
                <a:alpha val="58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2709545" y="854710"/>
            <a:ext cx="557530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800">
                <a:solidFill>
                  <a:srgbClr val="FF0000"/>
                </a:solidFill>
              </a:rPr>
              <a:t>姚可莹感情史</a:t>
            </a:r>
            <a:endParaRPr lang="zh-CN" altLang="en-US" sz="4800">
              <a:solidFill>
                <a:srgbClr val="FF0000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2227580" y="1823720"/>
            <a:ext cx="7736205" cy="1765935"/>
          </a:xfrm>
          <a:prstGeom prst="roundRect">
            <a:avLst/>
          </a:prstGeom>
          <a:solidFill>
            <a:schemeClr val="bg1">
              <a:alpha val="93000"/>
            </a:schemeClr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 sz="3200">
                <a:solidFill>
                  <a:schemeClr val="tx1"/>
                </a:solidFill>
              </a:rPr>
              <a:t>这个就说来话长了，听小编慢慢给你</a:t>
            </a:r>
            <a:r>
              <a:rPr lang="zh-CN" altLang="en-US" sz="3200">
                <a:solidFill>
                  <a:schemeClr val="tx1"/>
                </a:solidFill>
              </a:rPr>
              <a:t>道来</a:t>
            </a:r>
            <a:endParaRPr lang="zh-CN" altLang="en-US" sz="3200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文本框 59"/>
          <p:cNvSpPr txBox="1"/>
          <p:nvPr/>
        </p:nvSpPr>
        <p:spPr>
          <a:xfrm>
            <a:off x="6345973" y="2074674"/>
            <a:ext cx="4911538" cy="414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indent="457200">
              <a:lnSpc>
                <a:spcPct val="150000"/>
              </a:lnSpc>
            </a:pPr>
            <a:r>
              <a:rPr lang="zh-CN" altLang="en-US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阿里巴巴普惠体" panose="00020600040101010101" pitchFamily="18" charset="-122"/>
                <a:ea typeface="阿里巴巴普惠体" panose="00020600040101010101" pitchFamily="18" charset="-122"/>
                <a:cs typeface="阿里巴巴普惠体" panose="00020600040101010101" pitchFamily="18" charset="-122"/>
              </a:rPr>
              <a:t>。</a:t>
            </a:r>
            <a:endParaRPr lang="en-US" altLang="zh-CN" sz="1400" dirty="0" smtClean="0">
              <a:solidFill>
                <a:schemeClr val="tx1">
                  <a:lumMod val="75000"/>
                  <a:lumOff val="25000"/>
                </a:schemeClr>
              </a:solidFill>
              <a:latin typeface="阿里巴巴普惠体" panose="00020600040101010101" pitchFamily="18" charset="-122"/>
              <a:ea typeface="阿里巴巴普惠体" panose="00020600040101010101" pitchFamily="18" charset="-122"/>
              <a:cs typeface="阿里巴巴普惠体" panose="00020600040101010101" pitchFamily="18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60214" y="539422"/>
            <a:ext cx="11071573" cy="5779157"/>
          </a:xfrm>
          <a:prstGeom prst="rect">
            <a:avLst/>
          </a:prstGeom>
          <a:noFill/>
          <a:ln w="57150" cap="rnd" cmpd="sng">
            <a:solidFill>
              <a:schemeClr val="accent1">
                <a:lumMod val="60000"/>
                <a:lumOff val="40000"/>
                <a:alpha val="58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572135" y="620395"/>
            <a:ext cx="9747250" cy="730885"/>
          </a:xfrm>
          <a:prstGeom prst="rect">
            <a:avLst/>
          </a:prstGeom>
          <a:solidFill>
            <a:schemeClr val="bg1">
              <a:alpha val="93000"/>
            </a:schemeClr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李世鹏的发言：</a:t>
            </a:r>
            <a:r>
              <a:rPr lang="en-US" altLang="zh-CN">
                <a:solidFill>
                  <a:schemeClr val="tx1"/>
                </a:solidFill>
              </a:rPr>
              <a:t>2017</a:t>
            </a:r>
            <a:r>
              <a:rPr lang="zh-CN" altLang="en-US">
                <a:solidFill>
                  <a:schemeClr val="tx1"/>
                </a:solidFill>
              </a:rPr>
              <a:t>年，姚可莹突然在班上喊一句：李世鹏，你姥姥说等我长大给你当</a:t>
            </a:r>
            <a:r>
              <a:rPr lang="zh-CN" altLang="en-US">
                <a:solidFill>
                  <a:schemeClr val="tx1"/>
                </a:solidFill>
              </a:rPr>
              <a:t>媳妇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同学：我</a:t>
            </a:r>
            <a:r>
              <a:rPr lang="en-US" altLang="zh-CN">
                <a:solidFill>
                  <a:schemeClr val="tx1"/>
                </a:solidFill>
              </a:rPr>
              <a:t>c</a:t>
            </a:r>
            <a:r>
              <a:rPr lang="zh-CN" altLang="en-US">
                <a:solidFill>
                  <a:schemeClr val="tx1"/>
                </a:solidFill>
              </a:rPr>
              <a:t>，你姥眼光放得太长远</a:t>
            </a:r>
            <a:r>
              <a:rPr lang="zh-CN" altLang="en-US">
                <a:solidFill>
                  <a:schemeClr val="tx1"/>
                </a:solidFill>
              </a:rPr>
              <a:t>啦！！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556895" y="1673225"/>
            <a:ext cx="9762490" cy="1055370"/>
          </a:xfrm>
          <a:prstGeom prst="roundRect">
            <a:avLst/>
          </a:prstGeom>
          <a:solidFill>
            <a:schemeClr val="bg1">
              <a:alpha val="93000"/>
            </a:schemeClr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柏荣博发言：</a:t>
            </a:r>
            <a:r>
              <a:rPr lang="en-US" altLang="zh-CN">
                <a:solidFill>
                  <a:schemeClr val="tx1"/>
                </a:solidFill>
              </a:rPr>
              <a:t>2020</a:t>
            </a:r>
            <a:r>
              <a:rPr lang="zh-CN" altLang="en-US">
                <a:solidFill>
                  <a:schemeClr val="tx1"/>
                </a:solidFill>
              </a:rPr>
              <a:t>年，在这炎炎夏日，我和刘铭旭正在打王者荣耀，在守家团战的时候，突然被踢了一脚，抬头一看，是绝世美人姚可莹，后面站着个李</a:t>
            </a:r>
            <a:r>
              <a:rPr lang="zh-CN" altLang="en-US">
                <a:solidFill>
                  <a:schemeClr val="tx1"/>
                </a:solidFill>
              </a:rPr>
              <a:t>想，她怒骂道：你他妈是不是喜欢李想不喜欢我？</a:t>
            </a:r>
            <a:endParaRPr lang="zh-CN" altLang="en-US">
              <a:solidFill>
                <a:schemeClr val="tx1"/>
              </a:solidFill>
            </a:endParaRPr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译文：</a:t>
            </a:r>
            <a:r>
              <a:rPr lang="en-US" altLang="zh-CN">
                <a:solidFill>
                  <a:schemeClr val="tx1"/>
                </a:solidFill>
              </a:rPr>
              <a:t>Do you love LiXiang or don‘t love me </a:t>
            </a:r>
            <a:r>
              <a:rPr lang="zh-CN" altLang="en-US">
                <a:solidFill>
                  <a:schemeClr val="tx1"/>
                </a:solidFill>
              </a:rPr>
              <a:t>？</a:t>
            </a:r>
            <a:r>
              <a:rPr lang="zh-CN" altLang="en-US"/>
              <a:t>的</a:t>
            </a:r>
            <a:endParaRPr lang="zh-CN" altLang="en-US"/>
          </a:p>
          <a:p>
            <a:pPr algn="ctr"/>
            <a:r>
              <a:rPr lang="zh-CN" altLang="en-US">
                <a:solidFill>
                  <a:schemeClr val="tx1"/>
                </a:solidFill>
              </a:rPr>
              <a:t>懵逼的柏荣博一脸懵逼，同时后面的李想一脸</a:t>
            </a:r>
            <a:r>
              <a:rPr lang="zh-CN" altLang="en-US">
                <a:solidFill>
                  <a:schemeClr val="tx1"/>
                </a:solidFill>
              </a:rPr>
              <a:t>娇羞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圆角矩形 4"/>
          <p:cNvSpPr/>
          <p:nvPr/>
        </p:nvSpPr>
        <p:spPr>
          <a:xfrm>
            <a:off x="556895" y="3065145"/>
            <a:ext cx="9561830" cy="820420"/>
          </a:xfrm>
          <a:prstGeom prst="roundRect">
            <a:avLst/>
          </a:prstGeom>
          <a:solidFill>
            <a:schemeClr val="bg1">
              <a:alpha val="93000"/>
            </a:schemeClr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刘铭旭发言：当时正在守家，妈的柏荣博突然挂机，水晶炸了，</a:t>
            </a:r>
            <a:r>
              <a:rPr lang="zh-CN" altLang="en-US">
                <a:solidFill>
                  <a:schemeClr val="tx1"/>
                </a:solidFill>
              </a:rPr>
              <a:t>操。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圆角矩形 6"/>
          <p:cNvSpPr/>
          <p:nvPr/>
        </p:nvSpPr>
        <p:spPr>
          <a:xfrm>
            <a:off x="572135" y="4147820"/>
            <a:ext cx="3697605" cy="820420"/>
          </a:xfrm>
          <a:prstGeom prst="roundRect">
            <a:avLst/>
          </a:prstGeom>
          <a:solidFill>
            <a:schemeClr val="bg1">
              <a:alpha val="93000"/>
            </a:schemeClr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李想：好你个姚可莹，给人家都整害羞了呢</a:t>
            </a:r>
            <a:r>
              <a:rPr lang="en-US" altLang="zh-CN">
                <a:solidFill>
                  <a:schemeClr val="tx1"/>
                </a:solidFill>
              </a:rPr>
              <a:t>~</a:t>
            </a:r>
            <a:endParaRPr lang="en-US" altLang="zh-CN">
              <a:solidFill>
                <a:schemeClr val="tx1"/>
              </a:solidFill>
            </a:endParaRPr>
          </a:p>
        </p:txBody>
      </p:sp>
      <p:sp>
        <p:nvSpPr>
          <p:cNvPr id="14" name="圆角矩形 13"/>
          <p:cNvSpPr/>
          <p:nvPr/>
        </p:nvSpPr>
        <p:spPr>
          <a:xfrm>
            <a:off x="711200" y="5308600"/>
            <a:ext cx="7860030" cy="742315"/>
          </a:xfrm>
          <a:prstGeom prst="roundRect">
            <a:avLst/>
          </a:prstGeom>
          <a:solidFill>
            <a:schemeClr val="bg1">
              <a:alpha val="93000"/>
            </a:schemeClr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计泰华：昂（懵）这个绝世美人我能配得上？赶紧装作不知道，求求你了千万别表白，不然我后半生的脸</a:t>
            </a:r>
            <a:r>
              <a:rPr lang="zh-CN" altLang="en-US">
                <a:solidFill>
                  <a:schemeClr val="tx1"/>
                </a:solidFill>
              </a:rPr>
              <a:t>都没了。</a:t>
            </a:r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文本框 17"/>
          <p:cNvSpPr txBox="1"/>
          <p:nvPr>
            <p:custDataLst>
              <p:tags r:id="rId1"/>
            </p:custDataLst>
          </p:nvPr>
        </p:nvSpPr>
        <p:spPr>
          <a:xfrm>
            <a:off x="257810" y="158115"/>
            <a:ext cx="6360795" cy="1085850"/>
          </a:xfrm>
          <a:prstGeom prst="rect">
            <a:avLst/>
          </a:prstGeom>
          <a:noFill/>
        </p:spPr>
        <p:txBody>
          <a:bodyPr wrap="square" rtlCol="0" anchor="b" anchorCtr="0">
            <a:normAutofit/>
          </a:bodyPr>
          <a:lstStyle/>
          <a:p>
            <a:pPr algn="l"/>
            <a:r>
              <a:rPr lang="zh-CN" altLang="en-US" sz="3600" b="1" spc="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姚可莹的名言（</a:t>
            </a:r>
            <a:r>
              <a:rPr lang="zh-CN" altLang="en-US" sz="3600" b="1" spc="200" dirty="0">
                <a:solidFill>
                  <a:schemeClr val="tx1">
                    <a:lumMod val="85000"/>
                    <a:lumOff val="1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charset="-122"/>
                <a:sym typeface="Arial" panose="020B0604020202020204" pitchFamily="34" charset="0"/>
              </a:rPr>
              <a:t>实时更新）</a:t>
            </a:r>
            <a:endParaRPr lang="zh-CN" altLang="en-US" sz="3600" b="1" spc="200" dirty="0">
              <a:solidFill>
                <a:schemeClr val="tx1">
                  <a:lumMod val="85000"/>
                  <a:lumOff val="15000"/>
                </a:schemeClr>
              </a:solidFill>
              <a:uFillTx/>
              <a:latin typeface="Arial" panose="020B0604020202020204" pitchFamily="34" charset="0"/>
              <a:ea typeface="微软雅黑" panose="020B0503020204020204" charset="-122"/>
              <a:sym typeface="Arial" panose="020B0604020202020204" pitchFamily="34" charset="0"/>
            </a:endParaRPr>
          </a:p>
        </p:txBody>
      </p:sp>
      <p:pic>
        <p:nvPicPr>
          <p:cNvPr id="2" name="图片 1" descr="微信图片_2023073117190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-139065"/>
            <a:ext cx="1017270" cy="8543290"/>
          </a:xfrm>
          <a:prstGeom prst="rect">
            <a:avLst/>
          </a:prstGeom>
        </p:spPr>
      </p:pic>
      <p:pic>
        <p:nvPicPr>
          <p:cNvPr id="7" name="图片 6" descr="微信图片_20230731171909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0270" y="-139065"/>
            <a:ext cx="1827530" cy="6858000"/>
          </a:xfrm>
          <a:prstGeom prst="rect">
            <a:avLst/>
          </a:prstGeom>
        </p:spPr>
      </p:pic>
    </p:spTree>
    <p:custDataLst>
      <p:tags r:id="rId4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/>
          <p:cNvSpPr/>
          <p:nvPr/>
        </p:nvSpPr>
        <p:spPr>
          <a:xfrm>
            <a:off x="560214" y="539422"/>
            <a:ext cx="11071573" cy="5779157"/>
          </a:xfrm>
          <a:prstGeom prst="rect">
            <a:avLst/>
          </a:prstGeom>
          <a:noFill/>
          <a:ln w="57150" cap="rnd" cmpd="sng">
            <a:solidFill>
              <a:schemeClr val="accent1">
                <a:lumMod val="60000"/>
                <a:lumOff val="40000"/>
                <a:alpha val="58000"/>
              </a:schemeClr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1701800" y="635635"/>
            <a:ext cx="7828915" cy="882015"/>
          </a:xfrm>
          <a:prstGeom prst="roundRect">
            <a:avLst/>
          </a:prstGeom>
          <a:solidFill>
            <a:schemeClr val="bg1">
              <a:alpha val="93000"/>
            </a:schemeClr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姚可莹偶像史，听小编慢慢跟您</a:t>
            </a:r>
            <a:r>
              <a:rPr lang="zh-CN" altLang="en-US">
                <a:solidFill>
                  <a:schemeClr val="tx1"/>
                </a:solidFill>
              </a:rPr>
              <a:t>道来</a:t>
            </a:r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圆角矩形 7"/>
          <p:cNvSpPr/>
          <p:nvPr/>
        </p:nvSpPr>
        <p:spPr>
          <a:xfrm>
            <a:off x="1160145" y="1842770"/>
            <a:ext cx="8849995" cy="3852545"/>
          </a:xfrm>
          <a:prstGeom prst="roundRect">
            <a:avLst/>
          </a:prstGeom>
          <a:solidFill>
            <a:schemeClr val="accent1"/>
          </a:solidFill>
          <a:ln w="57150" cap="rnd" cmpd="sng">
            <a:solidFill>
              <a:schemeClr val="tx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412240" y="2197100"/>
            <a:ext cx="837692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在小编已知范围内，她追过时代少年团。中间有没有其他小编不知道，现在追王者荣耀职业选手吴金翔，总之就是一堆</a:t>
            </a:r>
            <a:r>
              <a:rPr lang="zh-CN" altLang="en-US"/>
              <a:t>小鲜肉。</a:t>
            </a:r>
            <a:endParaRPr lang="zh-CN" alt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同侧圆角矩形 1"/>
          <p:cNvSpPr/>
          <p:nvPr/>
        </p:nvSpPr>
        <p:spPr>
          <a:xfrm>
            <a:off x="1988185" y="279400"/>
            <a:ext cx="4439285" cy="914400"/>
          </a:xfrm>
          <a:prstGeom prst="round2SameRect">
            <a:avLst/>
          </a:prstGeom>
          <a:solidFill>
            <a:schemeClr val="accent1"/>
          </a:solidFill>
          <a:ln w="57150" cap="rnd" cmpd="sng">
            <a:solidFill>
              <a:schemeClr val="bg1">
                <a:alpha val="58000"/>
              </a:schemeClr>
            </a:solidFill>
            <a:prstDash val="sysDot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>
                <a:solidFill>
                  <a:schemeClr val="tx1"/>
                </a:solidFill>
              </a:rPr>
              <a:t>姚可莹圣母日记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719455" y="1724660"/>
            <a:ext cx="92030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张佳欣：李世鹏这小子举报我，他蓄谋已久，但是姚可莹的存在使我铁饭碗没有丢掉，幸好这两年做我的生物课代表，姚可莹真乃贤臣啊。</a:t>
            </a:r>
            <a:endParaRPr lang="en-US" altLang="zh-CN"/>
          </a:p>
        </p:txBody>
      </p:sp>
      <p:sp>
        <p:nvSpPr>
          <p:cNvPr id="4" name="文本框 3"/>
          <p:cNvSpPr txBox="1"/>
          <p:nvPr/>
        </p:nvSpPr>
        <p:spPr>
          <a:xfrm>
            <a:off x="734060" y="2580005"/>
            <a:ext cx="78759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姚可莹：李世鹏，张姐哪次吃的没给你啊，她骂你是为你好，你敢举报就是跟我做对，妈的还犟？找</a:t>
            </a:r>
            <a:r>
              <a:rPr lang="zh-CN" altLang="en-US"/>
              <a:t>班主任去</a:t>
            </a:r>
            <a:endParaRPr lang="zh-CN" altLang="en-US"/>
          </a:p>
        </p:txBody>
      </p:sp>
      <p:sp>
        <p:nvSpPr>
          <p:cNvPr id="5" name="文本框 4"/>
          <p:cNvSpPr txBox="1"/>
          <p:nvPr/>
        </p:nvSpPr>
        <p:spPr>
          <a:xfrm>
            <a:off x="763905" y="3391535"/>
            <a:ext cx="576643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班主任：这些破事，这姚可莹能不能别告状了。你不要过来</a:t>
            </a:r>
            <a:r>
              <a:rPr lang="zh-CN" altLang="en-US"/>
              <a:t>啊！！！！！</a:t>
            </a:r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660400" y="4335145"/>
            <a:ext cx="828865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李世鹏：我记得全班愤恨上各班主任，我在网上骂她一顿，全班拍手叫好，就你在那说我</a:t>
            </a:r>
            <a:r>
              <a:rPr lang="zh-CN" altLang="en-US"/>
              <a:t>过分</a:t>
            </a:r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793115" y="5175885"/>
            <a:ext cx="836231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同学：圣母个屁啊，小时候李世鹏一抓虫子玩她就上去踩，有一次给李世鹏手踩</a:t>
            </a:r>
            <a:r>
              <a:rPr lang="zh-CN" altLang="en-US"/>
              <a:t>了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5176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TEMPLATE_THUMBS_INDEX" val="1、4、7、12、13、14、15、16、17、18、20、24、25、28、33、36、40、43、44"/>
  <p:tag name="KSO_WM_TEMPLATE_SUBCATEGORY" val="19"/>
  <p:tag name="KSO_WM_TAG_VERSION" val="1.0"/>
  <p:tag name="KSO_WM_BEAUTIFY_FLAG" val="#wm#"/>
  <p:tag name="KSO_WM_TEMPLATE_CATEGORY" val="custom"/>
  <p:tag name="KSO_WM_TEMPLATE_INDEX" val="20205176"/>
  <p:tag name="KSO_WM_TEMPLATE_MASTER_TYPE" val="0"/>
  <p:tag name="KSO_WM_TEMPLATE_COLOR_TYPE" val="1"/>
  <p:tag name="KSO_WM_UNIT_SHOW_EDIT_AREA_INDICATION" val="1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5176_14*a*1"/>
  <p:tag name="KSO_WM_TEMPLATE_CATEGORY" val="custom"/>
  <p:tag name="KSO_WM_TEMPLATE_INDEX" val="20205176"/>
  <p:tag name="KSO_WM_UNIT_LAYERLEVEL" val="1"/>
  <p:tag name="KSO_WM_TAG_VERSION" val="1.0"/>
  <p:tag name="KSO_WM_BEAUTIFY_FLAG" val="#wm#"/>
  <p:tag name="KSO_WM_UNIT_ISCONTENTSTITLE" val="0"/>
  <p:tag name="KSO_WM_UNIT_PRESET_TEXT" val="单击此处&#13;添加标题内容"/>
  <p:tag name="KSO_WM_UNIT_NOCLEAR" val="0"/>
  <p:tag name="KSO_WM_UNIT_VALUE" val="22"/>
  <p:tag name="KSO_WM_UNIT_TYPE" val="a"/>
  <p:tag name="KSO_WM_UNIT_INDEX" val="1"/>
  <p:tag name="KSO_WM_UNIT_SHOW_EDIT_AREA_INDICATION" val="1"/>
  <p:tag name="KSO_WM_UNIT_ISNUMDGMTITLE" val="0"/>
</p:tagLst>
</file>

<file path=ppt/tags/tag64.xml><?xml version="1.0" encoding="utf-8"?>
<p:tagLst xmlns:p="http://schemas.openxmlformats.org/presentationml/2006/main">
  <p:tag name="KSO_WM_BEAUTIFY_FLAG" val="#wm#"/>
  <p:tag name="KSO_WM_TEMPLATE_CATEGORY" val="custom"/>
  <p:tag name="KSO_WM_TEMPLATE_INDEX" val="20205176"/>
  <p:tag name="KSO_WM_SLIDE_ID" val="custom20205176_14"/>
  <p:tag name="KSO_WM_TEMPLATE_SUBCATEGORY" val="19"/>
  <p:tag name="KSO_WM_TEMPLATE_MASTER_TYPE" val="0"/>
  <p:tag name="KSO_WM_TEMPLATE_COLOR_TYPE" val="1"/>
  <p:tag name="KSO_WM_SLIDE_ITEM_CNT" val="0"/>
  <p:tag name="KSO_WM_SLIDE_INDEX" val="14"/>
  <p:tag name="KSO_WM_TAG_VERSION" val="1.0"/>
  <p:tag name="KSO_WM_SLIDE_TYPE" val="text"/>
  <p:tag name="KSO_WM_SLIDE_SUBTYPE" val="picTxt"/>
  <p:tag name="KSO_WM_SLIDE_SIZE" val="863*431"/>
  <p:tag name="KSO_WM_SLIDE_POSITION" val="48*61"/>
  <p:tag name="KSO_WM_SLIDE_LAYOUT" val="a_d_f"/>
  <p:tag name="KSO_WM_SLIDE_LAYOUT_CNT" val="1_1_1"/>
  <p:tag name="KSO_WM_UNIT_SHOW_EDIT_AREA_INDICATION" val="1"/>
</p:tagLst>
</file>

<file path=ppt/tags/tag65.xml><?xml version="1.0" encoding="utf-8"?>
<p:tagLst xmlns:p="http://schemas.openxmlformats.org/presentationml/2006/main">
  <p:tag name="COMMONDATA" val="eyJoZGlkIjoiMmYzZWI2YzViN2Y5NGE1YjdmNGY3ZjMwYTBlYmIzMmYifQ==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chemeClr val="bg1">
            <a:alpha val="93000"/>
          </a:schemeClr>
        </a:solidFill>
        <a:ln w="57150" cap="rnd" cmpd="sng">
          <a:solidFill>
            <a:schemeClr val="bg1">
              <a:alpha val="58000"/>
            </a:schemeClr>
          </a:solidFill>
          <a:prstDash val="sysDot"/>
          <a:miter lim="800000"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新版空白演示配色">
      <a:dk1>
        <a:srgbClr val="000000"/>
      </a:dk1>
      <a:lt1>
        <a:srgbClr val="FFFFFF"/>
      </a:lt1>
      <a:dk2>
        <a:srgbClr val="0F1423"/>
      </a:dk2>
      <a:lt2>
        <a:srgbClr val="FFFFFF"/>
      </a:lt2>
      <a:accent1>
        <a:srgbClr val="6096E6"/>
      </a:accent1>
      <a:accent2>
        <a:srgbClr val="58B6E5"/>
      </a:accent2>
      <a:accent3>
        <a:srgbClr val="56CA95"/>
      </a:accent3>
      <a:accent4>
        <a:srgbClr val="FFBA55"/>
      </a:accent4>
      <a:accent5>
        <a:srgbClr val="F18870"/>
      </a:accent5>
      <a:accent6>
        <a:srgbClr val="EC5F74"/>
      </a:accent6>
      <a:hlink>
        <a:srgbClr val="0563C1"/>
      </a:hlink>
      <a:folHlink>
        <a:srgbClr val="954D72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1009</Words>
  <Application>WPS 演示</Application>
  <PresentationFormat>宽屏</PresentationFormat>
  <Paragraphs>67</Paragraphs>
  <Slides>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24" baseType="lpstr">
      <vt:lpstr>Arial</vt:lpstr>
      <vt:lpstr>宋体</vt:lpstr>
      <vt:lpstr>Wingdings</vt:lpstr>
      <vt:lpstr>微软雅黑</vt:lpstr>
      <vt:lpstr>Wingdings</vt:lpstr>
      <vt:lpstr>站酷高端黑</vt:lpstr>
      <vt:lpstr>阿里巴巴普惠体 Heavy</vt:lpstr>
      <vt:lpstr>Bahnschrift</vt:lpstr>
      <vt:lpstr>阿里巴巴普惠体</vt:lpstr>
      <vt:lpstr>Yu Gothic UI Light</vt:lpstr>
      <vt:lpstr>等线</vt:lpstr>
      <vt:lpstr>Arial Unicode MS</vt:lpstr>
      <vt:lpstr>等线 Light</vt:lpstr>
      <vt:lpstr>Calibri</vt:lpstr>
      <vt:lpstr>Office 主题​​</vt:lpstr>
      <vt:lpstr>1_Office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Windows 用户</dc:creator>
  <cp:lastModifiedBy>Administrator</cp:lastModifiedBy>
  <cp:revision>303</cp:revision>
  <dcterms:created xsi:type="dcterms:W3CDTF">2020-04-17T06:39:00Z</dcterms:created>
  <dcterms:modified xsi:type="dcterms:W3CDTF">2023-08-01T06:16:39Z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2052-12.1.0.15120</vt:lpwstr>
  </property>
  <property fmtid="{D5CDD505-2E9C-101B-9397-08002B2CF9AE}" pid="3" name="ICV">
    <vt:lpwstr>3BAAFFDD1D784D11AAB3EC0556BE7AE9_11</vt:lpwstr>
  </property>
</Properties>
</file>

<file path=docProps/thumbnail.jpeg>
</file>